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E3BAD-33F3-BBEA-3148-C23D5B0F9462}" v="4" dt="2021-09-24T09:28:49.822"/>
    <p1510:client id="{6BB8FCEC-2DA3-435A-B10A-038446F2FB79}" v="476" dt="2021-09-23T14:56:38.621"/>
    <p1510:client id="{757DD55E-EBA2-46B6-B3D5-C70EA33A0FF4}" v="622" dt="2021-09-24T11:18:08.506"/>
    <p1510:client id="{FF7B1AE7-AC42-44E1-9446-BB898EE47534}" v="19" dt="2021-09-24T06:35:04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a7f73016748e2f3779088b94801cd2c7cf23c6c1d33c20878fcf8563426ecd8::" providerId="AD" clId="Web-{245E3BAD-33F3-BBEA-3148-C23D5B0F9462}"/>
    <pc:docChg chg="modSld">
      <pc:chgData name="Guest User" userId="S::urn:spo:anon#2a7f73016748e2f3779088b94801cd2c7cf23c6c1d33c20878fcf8563426ecd8::" providerId="AD" clId="Web-{245E3BAD-33F3-BBEA-3148-C23D5B0F9462}" dt="2021-09-24T09:28:49.822" v="3" actId="20577"/>
      <pc:docMkLst>
        <pc:docMk/>
      </pc:docMkLst>
      <pc:sldChg chg="modSp">
        <pc:chgData name="Guest User" userId="S::urn:spo:anon#2a7f73016748e2f3779088b94801cd2c7cf23c6c1d33c20878fcf8563426ecd8::" providerId="AD" clId="Web-{245E3BAD-33F3-BBEA-3148-C23D5B0F9462}" dt="2021-09-24T09:28:49.822" v="3" actId="20577"/>
        <pc:sldMkLst>
          <pc:docMk/>
          <pc:sldMk cId="2765181383" sldId="260"/>
        </pc:sldMkLst>
        <pc:spChg chg="mod">
          <ac:chgData name="Guest User" userId="S::urn:spo:anon#2a7f73016748e2f3779088b94801cd2c7cf23c6c1d33c20878fcf8563426ecd8::" providerId="AD" clId="Web-{245E3BAD-33F3-BBEA-3148-C23D5B0F9462}" dt="2021-09-24T09:28:49.822" v="3" actId="20577"/>
          <ac:spMkLst>
            <pc:docMk/>
            <pc:sldMk cId="2765181383" sldId="260"/>
            <ac:spMk id="362" creationId="{A48B5F45-62C1-4485-A4DA-0B598A58864B}"/>
          </ac:spMkLst>
        </pc:spChg>
      </pc:sldChg>
    </pc:docChg>
  </pc:docChgLst>
  <pc:docChgLst>
    <pc:chgData name="Syon Foppen" userId="a84179b0-2bb7-40bd-a392-10c0882ec5c9" providerId="ADAL" clId="{6BB8FCEC-2DA3-435A-B10A-038446F2FB79}"/>
    <pc:docChg chg="undo custSel addSld delSld modSld sldOrd">
      <pc:chgData name="Syon Foppen" userId="a84179b0-2bb7-40bd-a392-10c0882ec5c9" providerId="ADAL" clId="{6BB8FCEC-2DA3-435A-B10A-038446F2FB79}" dt="2021-09-23T14:56:38.621" v="479" actId="26606"/>
      <pc:docMkLst>
        <pc:docMk/>
      </pc:docMkLst>
      <pc:sldChg chg="addSp delSp modSp new mod setBg">
        <pc:chgData name="Syon Foppen" userId="a84179b0-2bb7-40bd-a392-10c0882ec5c9" providerId="ADAL" clId="{6BB8FCEC-2DA3-435A-B10A-038446F2FB79}" dt="2021-09-23T14:52:07.540" v="435" actId="20577"/>
        <pc:sldMkLst>
          <pc:docMk/>
          <pc:sldMk cId="2765181383" sldId="260"/>
        </pc:sldMkLst>
        <pc:spChg chg="mod">
          <ac:chgData name="Syon Foppen" userId="a84179b0-2bb7-40bd-a392-10c0882ec5c9" providerId="ADAL" clId="{6BB8FCEC-2DA3-435A-B10A-038446F2FB79}" dt="2021-09-23T14:49:48.315" v="114" actId="20577"/>
          <ac:spMkLst>
            <pc:docMk/>
            <pc:sldMk cId="2765181383" sldId="260"/>
            <ac:spMk id="2" creationId="{9310C077-A98E-46FF-A1D4-AD7398DBDBBD}"/>
          </ac:spMkLst>
        </pc:spChg>
        <pc:spChg chg="del mod">
          <ac:chgData name="Syon Foppen" userId="a84179b0-2bb7-40bd-a392-10c0882ec5c9" providerId="ADAL" clId="{6BB8FCEC-2DA3-435A-B10A-038446F2FB79}" dt="2021-09-23T14:48:17.121" v="40"/>
          <ac:spMkLst>
            <pc:docMk/>
            <pc:sldMk cId="2765181383" sldId="260"/>
            <ac:spMk id="3" creationId="{92D8E42B-8E3D-425A-8E9A-F311FAEA69B8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9" creationId="{4529CDA4-ACED-4CBF-A79E-673908A5AD0D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10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12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14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24" creationId="{55820E42-2F9D-41EF-B67F-522A133B3373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35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36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43" creationId="{A48B5F45-62C1-4485-A4DA-0B598A58864B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44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59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65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66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74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84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85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93" creationId="{108BD109-C0EF-4914-B015-67EA0FE6A8C4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94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04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05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13" creationId="{AD562C55-45A5-4EE8-841A-A3B6DD071DAC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14" creationId="{55820E42-2F9D-41EF-B67F-522A133B3373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24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25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33" creationId="{F1B82C6C-ABED-4F0A-AD94-6DDDC3D5DD91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34" creationId="{D5B4F0F5-BE58-4EC0-B650-A71A07437CDD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44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53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60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61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78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79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87" creationId="{F1B82C6C-ABED-4F0A-AD94-6DDDC3D5DD91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88" creationId="{D5B4F0F5-BE58-4EC0-B650-A71A07437CDD}"/>
          </ac:spMkLst>
        </pc:spChg>
        <pc:spChg chg="add del">
          <ac:chgData name="Syon Foppen" userId="a84179b0-2bb7-40bd-a392-10c0882ec5c9" providerId="ADAL" clId="{6BB8FCEC-2DA3-435A-B10A-038446F2FB79}" dt="2021-09-23T14:48:22.996" v="59" actId="26606"/>
          <ac:spMkLst>
            <pc:docMk/>
            <pc:sldMk cId="2765181383" sldId="260"/>
            <ac:spMk id="198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2.996" v="59" actId="26606"/>
          <ac:spMkLst>
            <pc:docMk/>
            <pc:sldMk cId="2765181383" sldId="260"/>
            <ac:spMk id="206" creationId="{62F1D297-74F5-4948-9655-BC87A30A469D}"/>
          </ac:spMkLst>
        </pc:spChg>
        <pc:spChg chg="add del">
          <ac:chgData name="Syon Foppen" userId="a84179b0-2bb7-40bd-a392-10c0882ec5c9" providerId="ADAL" clId="{6BB8FCEC-2DA3-435A-B10A-038446F2FB79}" dt="2021-09-23T14:48:22.996" v="59" actId="26606"/>
          <ac:spMkLst>
            <pc:docMk/>
            <pc:sldMk cId="2765181383" sldId="260"/>
            <ac:spMk id="214" creationId="{83F32BBE-EF70-4739-9DA8-4C600311513E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16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25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33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34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51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60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68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69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77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87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88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96" creationId="{A48B5F45-62C1-4485-A4DA-0B598A58864B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97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07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08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16" creationId="{4529CDA4-ACED-4CBF-A79E-673908A5AD0D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17" creationId="{55820E42-2F9D-41EF-B67F-522A133B3373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27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28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36" creationId="{A48B5F45-62C1-4485-A4DA-0B598A58864B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37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47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48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50" creationId="{4529CDA4-ACED-4CBF-A79E-673908A5AD0D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51" creationId="{55820E42-2F9D-41EF-B67F-522A133B3373}"/>
          </ac:spMkLst>
        </pc:spChg>
        <pc:spChg chg="add">
          <ac:chgData name="Syon Foppen" userId="a84179b0-2bb7-40bd-a392-10c0882ec5c9" providerId="ADAL" clId="{6BB8FCEC-2DA3-435A-B10A-038446F2FB79}" dt="2021-09-23T14:48:28.018" v="72" actId="26606"/>
          <ac:spMkLst>
            <pc:docMk/>
            <pc:sldMk cId="2765181383" sldId="260"/>
            <ac:spMk id="354" creationId="{F420BC5C-C418-4843-B04B-6918968D0982}"/>
          </ac:spMkLst>
        </pc:spChg>
        <pc:spChg chg="add">
          <ac:chgData name="Syon Foppen" userId="a84179b0-2bb7-40bd-a392-10c0882ec5c9" providerId="ADAL" clId="{6BB8FCEC-2DA3-435A-B10A-038446F2FB79}" dt="2021-09-23T14:48:28.018" v="72" actId="26606"/>
          <ac:spMkLst>
            <pc:docMk/>
            <pc:sldMk cId="2765181383" sldId="260"/>
            <ac:spMk id="355" creationId="{13E5F285-BD95-4989-B20B-77899015947C}"/>
          </ac:spMkLst>
        </pc:spChg>
        <pc:spChg chg="add mod">
          <ac:chgData name="Syon Foppen" userId="a84179b0-2bb7-40bd-a392-10c0882ec5c9" providerId="ADAL" clId="{6BB8FCEC-2DA3-435A-B10A-038446F2FB79}" dt="2021-09-23T14:52:07.540" v="435" actId="20577"/>
          <ac:spMkLst>
            <pc:docMk/>
            <pc:sldMk cId="2765181383" sldId="260"/>
            <ac:spMk id="362" creationId="{A48B5F45-62C1-4485-A4DA-0B598A58864B}"/>
          </ac:spMkLst>
        </pc:spChg>
        <pc:spChg chg="add">
          <ac:chgData name="Syon Foppen" userId="a84179b0-2bb7-40bd-a392-10c0882ec5c9" providerId="ADAL" clId="{6BB8FCEC-2DA3-435A-B10A-038446F2FB79}" dt="2021-09-23T14:48:28.018" v="72" actId="26606"/>
          <ac:spMkLst>
            <pc:docMk/>
            <pc:sldMk cId="2765181383" sldId="260"/>
            <ac:spMk id="363" creationId="{6B6061A8-D267-4967-AF47-C3CC45138582}"/>
          </ac:spMkLst>
        </pc:spChg>
        <pc:grpChg chg="add del">
          <ac:chgData name="Syon Foppen" userId="a84179b0-2bb7-40bd-a392-10c0882ec5c9" providerId="ADAL" clId="{6BB8FCEC-2DA3-435A-B10A-038446F2FB79}" dt="2021-09-23T14:48:19.403" v="43" actId="26606"/>
          <ac:grpSpMkLst>
            <pc:docMk/>
            <pc:sldMk cId="2765181383" sldId="260"/>
            <ac:grpSpMk id="16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23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19.403" v="43" actId="26606"/>
          <ac:grpSpMkLst>
            <pc:docMk/>
            <pc:sldMk cId="2765181383" sldId="260"/>
            <ac:grpSpMk id="26" creationId="{13D9BC31-B57D-4933-AD83-94F462D4C2F9}"/>
          </ac:grpSpMkLst>
        </pc:grpChg>
        <pc:grpChg chg="add del">
          <ac:chgData name="Syon Foppen" userId="a84179b0-2bb7-40bd-a392-10c0882ec5c9" providerId="ADAL" clId="{6BB8FCEC-2DA3-435A-B10A-038446F2FB79}" dt="2021-09-23T14:48:19.822" v="45" actId="26606"/>
          <ac:grpSpMkLst>
            <pc:docMk/>
            <pc:sldMk cId="2765181383" sldId="260"/>
            <ac:grpSpMk id="37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19.822" v="45" actId="26606"/>
          <ac:grpSpMkLst>
            <pc:docMk/>
            <pc:sldMk cId="2765181383" sldId="260"/>
            <ac:grpSpMk id="45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54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67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75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0.864" v="49" actId="26606"/>
          <ac:grpSpMkLst>
            <pc:docMk/>
            <pc:sldMk cId="2765181383" sldId="260"/>
            <ac:grpSpMk id="86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20.864" v="49" actId="26606"/>
          <ac:grpSpMkLst>
            <pc:docMk/>
            <pc:sldMk cId="2765181383" sldId="260"/>
            <ac:grpSpMk id="95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1.090" v="51" actId="26606"/>
          <ac:grpSpMkLst>
            <pc:docMk/>
            <pc:sldMk cId="2765181383" sldId="260"/>
            <ac:grpSpMk id="106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1.090" v="51" actId="26606"/>
          <ac:grpSpMkLst>
            <pc:docMk/>
            <pc:sldMk cId="2765181383" sldId="260"/>
            <ac:grpSpMk id="115" creationId="{13D9BC31-B57D-4933-AD83-94F462D4C2F9}"/>
          </ac:grpSpMkLst>
        </pc:grpChg>
        <pc:grpChg chg="add del">
          <ac:chgData name="Syon Foppen" userId="a84179b0-2bb7-40bd-a392-10c0882ec5c9" providerId="ADAL" clId="{6BB8FCEC-2DA3-435A-B10A-038446F2FB79}" dt="2021-09-23T14:48:21.363" v="53" actId="26606"/>
          <ac:grpSpMkLst>
            <pc:docMk/>
            <pc:sldMk cId="2765181383" sldId="260"/>
            <ac:grpSpMk id="126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1.363" v="53" actId="26606"/>
          <ac:grpSpMkLst>
            <pc:docMk/>
            <pc:sldMk cId="2765181383" sldId="260"/>
            <ac:grpSpMk id="135" creationId="{E700C1F5-B637-45FE-96CC-270D263A597B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45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54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62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70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2.785" v="57" actId="26606"/>
          <ac:grpSpMkLst>
            <pc:docMk/>
            <pc:sldMk cId="2765181383" sldId="260"/>
            <ac:grpSpMk id="180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2.785" v="57" actId="26606"/>
          <ac:grpSpMkLst>
            <pc:docMk/>
            <pc:sldMk cId="2765181383" sldId="260"/>
            <ac:grpSpMk id="189" creationId="{E700C1F5-B637-45FE-96CC-270D263A597B}"/>
          </ac:grpSpMkLst>
        </pc:grpChg>
        <pc:grpChg chg="add del">
          <ac:chgData name="Syon Foppen" userId="a84179b0-2bb7-40bd-a392-10c0882ec5c9" providerId="ADAL" clId="{6BB8FCEC-2DA3-435A-B10A-038446F2FB79}" dt="2021-09-23T14:48:22.996" v="59" actId="26606"/>
          <ac:grpSpMkLst>
            <pc:docMk/>
            <pc:sldMk cId="2765181383" sldId="260"/>
            <ac:grpSpMk id="199" creationId="{5E46079A-4648-465E-9D1A-479174C99FFA}"/>
          </ac:grpSpMkLst>
        </pc:grpChg>
        <pc:grpChg chg="add del">
          <ac:chgData name="Syon Foppen" userId="a84179b0-2bb7-40bd-a392-10c0882ec5c9" providerId="ADAL" clId="{6BB8FCEC-2DA3-435A-B10A-038446F2FB79}" dt="2021-09-23T14:48:22.996" v="59" actId="26606"/>
          <ac:grpSpMkLst>
            <pc:docMk/>
            <pc:sldMk cId="2765181383" sldId="260"/>
            <ac:grpSpMk id="207" creationId="{756DB040-BB4B-446D-9172-7253A56604B0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17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26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35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43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52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61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70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78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4.444" v="65" actId="26606"/>
          <ac:grpSpMkLst>
            <pc:docMk/>
            <pc:sldMk cId="2765181383" sldId="260"/>
            <ac:grpSpMk id="289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24.444" v="65" actId="26606"/>
          <ac:grpSpMkLst>
            <pc:docMk/>
            <pc:sldMk cId="2765181383" sldId="260"/>
            <ac:grpSpMk id="298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5.430" v="67" actId="26606"/>
          <ac:grpSpMkLst>
            <pc:docMk/>
            <pc:sldMk cId="2765181383" sldId="260"/>
            <ac:grpSpMk id="309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5.430" v="67" actId="26606"/>
          <ac:grpSpMkLst>
            <pc:docMk/>
            <pc:sldMk cId="2765181383" sldId="260"/>
            <ac:grpSpMk id="318" creationId="{13D9BC31-B57D-4933-AD83-94F462D4C2F9}"/>
          </ac:grpSpMkLst>
        </pc:grpChg>
        <pc:grpChg chg="add del">
          <ac:chgData name="Syon Foppen" userId="a84179b0-2bb7-40bd-a392-10c0882ec5c9" providerId="ADAL" clId="{6BB8FCEC-2DA3-435A-B10A-038446F2FB79}" dt="2021-09-23T14:48:27.225" v="69" actId="26606"/>
          <ac:grpSpMkLst>
            <pc:docMk/>
            <pc:sldMk cId="2765181383" sldId="260"/>
            <ac:grpSpMk id="329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27.225" v="69" actId="26606"/>
          <ac:grpSpMkLst>
            <pc:docMk/>
            <pc:sldMk cId="2765181383" sldId="260"/>
            <ac:grpSpMk id="338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8.004" v="71" actId="26606"/>
          <ac:grpSpMkLst>
            <pc:docMk/>
            <pc:sldMk cId="2765181383" sldId="260"/>
            <ac:grpSpMk id="349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8.004" v="71" actId="26606"/>
          <ac:grpSpMkLst>
            <pc:docMk/>
            <pc:sldMk cId="2765181383" sldId="260"/>
            <ac:grpSpMk id="352" creationId="{13D9BC31-B57D-4933-AD83-94F462D4C2F9}"/>
          </ac:grpSpMkLst>
        </pc:grpChg>
        <pc:grpChg chg="add">
          <ac:chgData name="Syon Foppen" userId="a84179b0-2bb7-40bd-a392-10c0882ec5c9" providerId="ADAL" clId="{6BB8FCEC-2DA3-435A-B10A-038446F2FB79}" dt="2021-09-23T14:48:28.018" v="72" actId="26606"/>
          <ac:grpSpMkLst>
            <pc:docMk/>
            <pc:sldMk cId="2765181383" sldId="260"/>
            <ac:grpSpMk id="356" creationId="{6C02F4BE-6538-4CAD-B506-5FEB41D378BC}"/>
          </ac:grpSpMkLst>
        </pc:grpChg>
        <pc:grpChg chg="add">
          <ac:chgData name="Syon Foppen" userId="a84179b0-2bb7-40bd-a392-10c0882ec5c9" providerId="ADAL" clId="{6BB8FCEC-2DA3-435A-B10A-038446F2FB79}" dt="2021-09-23T14:48:28.018" v="72" actId="26606"/>
          <ac:grpSpMkLst>
            <pc:docMk/>
            <pc:sldMk cId="2765181383" sldId="260"/>
            <ac:grpSpMk id="364" creationId="{12DB770A-658D-4212-9BF2-236070D5D7A4}"/>
          </ac:grpSpMkLst>
        </pc:grpChg>
        <pc:picChg chg="add mod">
          <ac:chgData name="Syon Foppen" userId="a84179b0-2bb7-40bd-a392-10c0882ec5c9" providerId="ADAL" clId="{6BB8FCEC-2DA3-435A-B10A-038446F2FB79}" dt="2021-09-23T14:48:28.018" v="72" actId="26606"/>
          <ac:picMkLst>
            <pc:docMk/>
            <pc:sldMk cId="2765181383" sldId="260"/>
            <ac:picMk id="5" creationId="{437E7522-222B-4E08-BB11-9C7D9527EF00}"/>
          </ac:picMkLst>
        </pc:picChg>
      </pc:sldChg>
      <pc:sldChg chg="addSp delSp modSp new del mod setBg">
        <pc:chgData name="Syon Foppen" userId="a84179b0-2bb7-40bd-a392-10c0882ec5c9" providerId="ADAL" clId="{6BB8FCEC-2DA3-435A-B10A-038446F2FB79}" dt="2021-09-23T14:54:25.594" v="463" actId="47"/>
        <pc:sldMkLst>
          <pc:docMk/>
          <pc:sldMk cId="2219012554" sldId="261"/>
        </pc:sldMkLst>
        <pc:spChg chg="add del">
          <ac:chgData name="Syon Foppen" userId="a84179b0-2bb7-40bd-a392-10c0882ec5c9" providerId="ADAL" clId="{6BB8FCEC-2DA3-435A-B10A-038446F2FB79}" dt="2021-09-23T14:54:09.243" v="450" actId="26606"/>
          <ac:spMkLst>
            <pc:docMk/>
            <pc:sldMk cId="2219012554" sldId="261"/>
            <ac:spMk id="2" creationId="{51490962-BA9C-4A43-AC97-D81179F07D24}"/>
          </ac:spMkLst>
        </pc:spChg>
        <pc:spChg chg="del">
          <ac:chgData name="Syon Foppen" userId="a84179b0-2bb7-40bd-a392-10c0882ec5c9" providerId="ADAL" clId="{6BB8FCEC-2DA3-435A-B10A-038446F2FB79}" dt="2021-09-23T14:53:54.511" v="437" actId="931"/>
          <ac:spMkLst>
            <pc:docMk/>
            <pc:sldMk cId="2219012554" sldId="261"/>
            <ac:spMk id="3" creationId="{930BF310-0DB7-41C1-9375-1AB4D72EEF12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9" creationId="{AFD23F0B-C612-4A33-AD73-0B44A19D1BCE}"/>
          </ac:spMkLst>
        </pc:spChg>
        <pc:spChg chg="add del">
          <ac:chgData name="Syon Foppen" userId="a84179b0-2bb7-40bd-a392-10c0882ec5c9" providerId="ADAL" clId="{6BB8FCEC-2DA3-435A-B10A-038446F2FB79}" dt="2021-09-23T14:53:56.304" v="439" actId="26606"/>
          <ac:spMkLst>
            <pc:docMk/>
            <pc:sldMk cId="2219012554" sldId="261"/>
            <ac:spMk id="10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4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53:56.304" v="439" actId="26606"/>
          <ac:spMkLst>
            <pc:docMk/>
            <pc:sldMk cId="2219012554" sldId="261"/>
            <ac:spMk id="21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3:56.304" v="439" actId="26606"/>
          <ac:spMkLst>
            <pc:docMk/>
            <pc:sldMk cId="2219012554" sldId="261"/>
            <ac:spMk id="23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24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25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27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34" creationId="{51490962-BA9C-4A43-AC97-D81179F07D24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35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53:58.057" v="443" actId="26606"/>
          <ac:spMkLst>
            <pc:docMk/>
            <pc:sldMk cId="2219012554" sldId="261"/>
            <ac:spMk id="42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3:58.057" v="443" actId="26606"/>
          <ac:spMkLst>
            <pc:docMk/>
            <pc:sldMk cId="2219012554" sldId="261"/>
            <ac:spMk id="51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3:58.057" v="443" actId="26606"/>
          <ac:spMkLst>
            <pc:docMk/>
            <pc:sldMk cId="2219012554" sldId="261"/>
            <ac:spMk id="52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4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6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7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8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53:59.261" v="447" actId="26606"/>
          <ac:spMkLst>
            <pc:docMk/>
            <pc:sldMk cId="2219012554" sldId="261"/>
            <ac:spMk id="63" creationId="{142D98E1-37D2-4470-BF74-845E897954C6}"/>
          </ac:spMkLst>
        </pc:spChg>
        <pc:spChg chg="add del">
          <ac:chgData name="Syon Foppen" userId="a84179b0-2bb7-40bd-a392-10c0882ec5c9" providerId="ADAL" clId="{6BB8FCEC-2DA3-435A-B10A-038446F2FB79}" dt="2021-09-23T14:53:59.261" v="447" actId="26606"/>
          <ac:spMkLst>
            <pc:docMk/>
            <pc:sldMk cId="2219012554" sldId="261"/>
            <ac:spMk id="64" creationId="{51490962-BA9C-4A43-AC97-D81179F07D24}"/>
          </ac:spMkLst>
        </pc:spChg>
        <pc:spChg chg="add del">
          <ac:chgData name="Syon Foppen" userId="a84179b0-2bb7-40bd-a392-10c0882ec5c9" providerId="ADAL" clId="{6BB8FCEC-2DA3-435A-B10A-038446F2FB79}" dt="2021-09-23T14:53:59.261" v="447" actId="26606"/>
          <ac:spMkLst>
            <pc:docMk/>
            <pc:sldMk cId="2219012554" sldId="261"/>
            <ac:spMk id="71" creationId="{63CE0FA6-047D-4760-9BC7-217CEC0DD882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73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2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3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4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5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5" creationId="{F420BC5C-C418-4843-B04B-6918968D0982}"/>
          </ac:spMkLst>
        </pc:spChg>
        <pc:spChg chg="add mo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6" creationId="{51490962-BA9C-4A43-AC97-D81179F07D24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8" creationId="{AFD23F0B-C612-4A33-AD73-0B44A19D1BCE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9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07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18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19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28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30" creationId="{948AEA76-67F2-4344-A189-9BFFE0076388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32" creationId="{838456E0-BAD6-49AA-B7F3-846752A7EE0B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42" creationId="{ACFC1F4B-C7BE-44D2-8FA4-1CE2FCF06B0C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53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54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61" creationId="{AFD23F0B-C612-4A33-AD73-0B44A19D1BCE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69" creationId="{435959F4-53DA-47FF-BC24-1E5B75C69876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1" creationId="{59226104-0061-4319-8237-9C001BF85D49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4" creationId="{A5D0B0D3-D735-4619-AA45-B57B791E1744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5" creationId="{948AEA76-67F2-4344-A189-9BFFE0076388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6" creationId="{838456E0-BAD6-49AA-B7F3-846752A7EE0B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8" creationId="{ACFC1F4B-C7BE-44D2-8FA4-1CE2FCF06B0C}"/>
          </ac:spMkLst>
        </pc:spChg>
        <pc:grpChg chg="add del">
          <ac:chgData name="Syon Foppen" userId="a84179b0-2bb7-40bd-a392-10c0882ec5c9" providerId="ADAL" clId="{6BB8FCEC-2DA3-435A-B10A-038446F2FB79}" dt="2021-09-23T14:53:56.304" v="439" actId="26606"/>
          <ac:grpSpMkLst>
            <pc:docMk/>
            <pc:sldMk cId="2219012554" sldId="261"/>
            <ac:grpSpMk id="12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6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53:56.862" v="441" actId="26606"/>
          <ac:grpSpMkLst>
            <pc:docMk/>
            <pc:sldMk cId="2219012554" sldId="261"/>
            <ac:grpSpMk id="26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53:58.382" v="445" actId="26606"/>
          <ac:grpSpMkLst>
            <pc:docMk/>
            <pc:sldMk cId="2219012554" sldId="261"/>
            <ac:grpSpMk id="29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53:56.862" v="441" actId="26606"/>
          <ac:grpSpMkLst>
            <pc:docMk/>
            <pc:sldMk cId="2219012554" sldId="261"/>
            <ac:grpSpMk id="36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53:58.057" v="443" actId="26606"/>
          <ac:grpSpMkLst>
            <pc:docMk/>
            <pc:sldMk cId="2219012554" sldId="261"/>
            <ac:grpSpMk id="43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3:58.382" v="445" actId="26606"/>
          <ac:grpSpMkLst>
            <pc:docMk/>
            <pc:sldMk cId="2219012554" sldId="261"/>
            <ac:grpSpMk id="55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3:59.261" v="447" actId="26606"/>
          <ac:grpSpMkLst>
            <pc:docMk/>
            <pc:sldMk cId="2219012554" sldId="261"/>
            <ac:grpSpMk id="65" creationId="{554A72DC-6122-426C-9473-FE48DFBD1634}"/>
          </ac:grpSpMkLst>
        </pc:grpChg>
        <pc:grpChg chg="add del">
          <ac:chgData name="Syon Foppen" userId="a84179b0-2bb7-40bd-a392-10c0882ec5c9" providerId="ADAL" clId="{6BB8FCEC-2DA3-435A-B10A-038446F2FB79}" dt="2021-09-23T14:54:09.230" v="449" actId="26606"/>
          <ac:grpSpMkLst>
            <pc:docMk/>
            <pc:sldMk cId="2219012554" sldId="261"/>
            <ac:grpSpMk id="74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4:09.230" v="449" actId="26606"/>
          <ac:grpSpMkLst>
            <pc:docMk/>
            <pc:sldMk cId="2219012554" sldId="261"/>
            <ac:grpSpMk id="86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00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09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20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34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44" creationId="{BDA258B3-4238-403A-9CAC-51B872D45201}"/>
          </ac:grpSpMkLst>
        </pc:grpChg>
        <pc:grpChg chg="add del">
          <ac:chgData name="Syon Foppen" userId="a84179b0-2bb7-40bd-a392-10c0882ec5c9" providerId="ADAL" clId="{6BB8FCEC-2DA3-435A-B10A-038446F2FB79}" dt="2021-09-23T14:54:18.392" v="458" actId="26606"/>
          <ac:grpSpMkLst>
            <pc:docMk/>
            <pc:sldMk cId="2219012554" sldId="261"/>
            <ac:grpSpMk id="155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54:18.392" v="458" actId="26606"/>
          <ac:grpSpMkLst>
            <pc:docMk/>
            <pc:sldMk cId="2219012554" sldId="261"/>
            <ac:grpSpMk id="162" creationId="{12DB770A-658D-4212-9BF2-236070D5D7A4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0" creationId="{A7CF83E8-F6F0-41E3-B580-7412A04DDFB5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2" creationId="{51B01909-73B8-4486-A749-C643B1D7E361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7" creationId="{DBBA0A0D-8F6A-400A-9E49-8C008E2C7DB1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9" creationId="{BDA258B3-4238-403A-9CAC-51B872D45201}"/>
          </ac:grpSpMkLst>
        </pc:grpChg>
        <pc:picChg chg="add mod">
          <ac:chgData name="Syon Foppen" userId="a84179b0-2bb7-40bd-a392-10c0882ec5c9" providerId="ADAL" clId="{6BB8FCEC-2DA3-435A-B10A-038446F2FB79}" dt="2021-09-23T14:54:18.417" v="459" actId="26606"/>
          <ac:picMkLst>
            <pc:docMk/>
            <pc:sldMk cId="2219012554" sldId="261"/>
            <ac:picMk id="5" creationId="{00A8FA77-94AE-46B2-9016-7B644D4ADABF}"/>
          </ac:picMkLst>
        </pc:picChg>
      </pc:sldChg>
      <pc:sldChg chg="delSp modSp add mod ord">
        <pc:chgData name="Syon Foppen" userId="a84179b0-2bb7-40bd-a392-10c0882ec5c9" providerId="ADAL" clId="{6BB8FCEC-2DA3-435A-B10A-038446F2FB79}" dt="2021-09-23T14:54:32.414" v="469" actId="20577"/>
        <pc:sldMkLst>
          <pc:docMk/>
          <pc:sldMk cId="1187442231" sldId="262"/>
        </pc:sldMkLst>
        <pc:spChg chg="mod">
          <ac:chgData name="Syon Foppen" userId="a84179b0-2bb7-40bd-a392-10c0882ec5c9" providerId="ADAL" clId="{6BB8FCEC-2DA3-435A-B10A-038446F2FB79}" dt="2021-09-23T14:54:32.414" v="469" actId="20577"/>
          <ac:spMkLst>
            <pc:docMk/>
            <pc:sldMk cId="1187442231" sldId="262"/>
            <ac:spMk id="2" creationId="{88B24049-8970-41FE-A189-5E66A314B51E}"/>
          </ac:spMkLst>
        </pc:spChg>
        <pc:spChg chg="del mod">
          <ac:chgData name="Syon Foppen" userId="a84179b0-2bb7-40bd-a392-10c0882ec5c9" providerId="ADAL" clId="{6BB8FCEC-2DA3-435A-B10A-038446F2FB79}" dt="2021-09-23T14:54:29.703" v="465" actId="478"/>
          <ac:spMkLst>
            <pc:docMk/>
            <pc:sldMk cId="1187442231" sldId="262"/>
            <ac:spMk id="3" creationId="{1260F415-D01D-43CC-9902-DA60E2FC5937}"/>
          </ac:spMkLst>
        </pc:spChg>
      </pc:sldChg>
      <pc:sldChg chg="addSp delSp modSp new mod setBg">
        <pc:chgData name="Syon Foppen" userId="a84179b0-2bb7-40bd-a392-10c0882ec5c9" providerId="ADAL" clId="{6BB8FCEC-2DA3-435A-B10A-038446F2FB79}" dt="2021-09-23T14:56:38.621" v="479" actId="26606"/>
        <pc:sldMkLst>
          <pc:docMk/>
          <pc:sldMk cId="1540746743" sldId="263"/>
        </pc:sldMkLst>
        <pc:spChg chg="mod or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2" creationId="{2F1B8960-7C3C-4206-915F-C99A31B81C70}"/>
          </ac:spMkLst>
        </pc:spChg>
        <pc:spChg chg="del">
          <ac:chgData name="Syon Foppen" userId="a84179b0-2bb7-40bd-a392-10c0882ec5c9" providerId="ADAL" clId="{6BB8FCEC-2DA3-435A-B10A-038446F2FB79}" dt="2021-09-23T14:56:34.728" v="478" actId="931"/>
          <ac:spMkLst>
            <pc:docMk/>
            <pc:sldMk cId="1540746743" sldId="263"/>
            <ac:spMk id="3" creationId="{1FF83578-8629-42A8-994D-4DE2194650FA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10" creationId="{435959F4-53DA-47FF-BC24-1E5B75C69876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21" creationId="{59226104-0061-4319-8237-9C001BF85D49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31" creationId="{A5D0B0D3-D735-4619-AA45-B57B791E1744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41" creationId="{3D505D40-32E9-4C48-81F8-AD80433BE6B7}"/>
          </ac:spMkLst>
        </pc:s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12" creationId="{A7CF83E8-F6F0-41E3-B580-7412A04DDFB5}"/>
          </ac:grpSpMkLst>
        </pc:gr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23" creationId="{51B01909-73B8-4486-A749-C643B1D7E361}"/>
          </ac:grpSpMkLst>
        </pc:gr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33" creationId="{DBBA0A0D-8F6A-400A-9E49-8C008E2C7DB1}"/>
          </ac:grpSpMkLst>
        </pc:gr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43" creationId="{C507BF36-B92B-4CAC-BCA7-8364B51E1F09}"/>
          </ac:grpSpMkLst>
        </pc:grpChg>
        <pc:picChg chg="add mod">
          <ac:chgData name="Syon Foppen" userId="a84179b0-2bb7-40bd-a392-10c0882ec5c9" providerId="ADAL" clId="{6BB8FCEC-2DA3-435A-B10A-038446F2FB79}" dt="2021-09-23T14:56:38.621" v="479" actId="26606"/>
          <ac:picMkLst>
            <pc:docMk/>
            <pc:sldMk cId="1540746743" sldId="263"/>
            <ac:picMk id="5" creationId="{3234D6DB-8980-44AE-B070-062A98836050}"/>
          </ac:picMkLst>
        </pc:picChg>
      </pc:sldChg>
    </pc:docChg>
  </pc:docChgLst>
  <pc:docChgLst>
    <pc:chgData name="Syon Foppen" userId="a84179b0-2bb7-40bd-a392-10c0882ec5c9" providerId="ADAL" clId="{757DD55E-EBA2-46B6-B3D5-C70EA33A0FF4}"/>
    <pc:docChg chg="undo custSel addSld modSld sldOrd">
      <pc:chgData name="Syon Foppen" userId="a84179b0-2bb7-40bd-a392-10c0882ec5c9" providerId="ADAL" clId="{757DD55E-EBA2-46B6-B3D5-C70EA33A0FF4}" dt="2021-09-24T11:18:08.507" v="625" actId="732"/>
      <pc:docMkLst>
        <pc:docMk/>
      </pc:docMkLst>
      <pc:sldChg chg="modSp mod">
        <pc:chgData name="Syon Foppen" userId="a84179b0-2bb7-40bd-a392-10c0882ec5c9" providerId="ADAL" clId="{757DD55E-EBA2-46B6-B3D5-C70EA33A0FF4}" dt="2021-09-24T10:54:59.768" v="532" actId="14861"/>
        <pc:sldMkLst>
          <pc:docMk/>
          <pc:sldMk cId="4273399309" sldId="257"/>
        </pc:sldMkLst>
        <pc:spChg chg="mod">
          <ac:chgData name="Syon Foppen" userId="a84179b0-2bb7-40bd-a392-10c0882ec5c9" providerId="ADAL" clId="{757DD55E-EBA2-46B6-B3D5-C70EA33A0FF4}" dt="2021-09-24T10:54:26.165" v="528" actId="1076"/>
          <ac:spMkLst>
            <pc:docMk/>
            <pc:sldMk cId="4273399309" sldId="257"/>
            <ac:spMk id="7" creationId="{37F74160-564B-43A5-96C3-010E5812975E}"/>
          </ac:spMkLst>
        </pc:spChg>
        <pc:picChg chg="mod">
          <ac:chgData name="Syon Foppen" userId="a84179b0-2bb7-40bd-a392-10c0882ec5c9" providerId="ADAL" clId="{757DD55E-EBA2-46B6-B3D5-C70EA33A0FF4}" dt="2021-09-24T10:54:35.626" v="529" actId="14861"/>
          <ac:picMkLst>
            <pc:docMk/>
            <pc:sldMk cId="4273399309" sldId="257"/>
            <ac:picMk id="6" creationId="{0A83215E-FF41-42E5-B925-0096BE0852CB}"/>
          </ac:picMkLst>
        </pc:picChg>
        <pc:picChg chg="mod modCrop">
          <ac:chgData name="Syon Foppen" userId="a84179b0-2bb7-40bd-a392-10c0882ec5c9" providerId="ADAL" clId="{757DD55E-EBA2-46B6-B3D5-C70EA33A0FF4}" dt="2021-09-24T10:54:40.317" v="530" actId="14861"/>
          <ac:picMkLst>
            <pc:docMk/>
            <pc:sldMk cId="4273399309" sldId="257"/>
            <ac:picMk id="8" creationId="{02536540-9CC5-4976-B310-682BA7DE63EB}"/>
          </ac:picMkLst>
        </pc:picChg>
        <pc:picChg chg="mod">
          <ac:chgData name="Syon Foppen" userId="a84179b0-2bb7-40bd-a392-10c0882ec5c9" providerId="ADAL" clId="{757DD55E-EBA2-46B6-B3D5-C70EA33A0FF4}" dt="2021-09-24T10:54:55.185" v="531" actId="14861"/>
          <ac:picMkLst>
            <pc:docMk/>
            <pc:sldMk cId="4273399309" sldId="257"/>
            <ac:picMk id="10" creationId="{0B85EDFF-47F9-4EDC-89B4-1BEA14A691D5}"/>
          </ac:picMkLst>
        </pc:picChg>
        <pc:picChg chg="mod">
          <ac:chgData name="Syon Foppen" userId="a84179b0-2bb7-40bd-a392-10c0882ec5c9" providerId="ADAL" clId="{757DD55E-EBA2-46B6-B3D5-C70EA33A0FF4}" dt="2021-09-24T10:54:59.768" v="532" actId="14861"/>
          <ac:picMkLst>
            <pc:docMk/>
            <pc:sldMk cId="4273399309" sldId="257"/>
            <ac:picMk id="12" creationId="{CD92660F-C184-4F25-8A8C-5E8CA35ECAA9}"/>
          </ac:picMkLst>
        </pc:picChg>
      </pc:sldChg>
      <pc:sldChg chg="modSp mod">
        <pc:chgData name="Syon Foppen" userId="a84179b0-2bb7-40bd-a392-10c0882ec5c9" providerId="ADAL" clId="{757DD55E-EBA2-46B6-B3D5-C70EA33A0FF4}" dt="2021-09-24T11:09:24.505" v="622"/>
        <pc:sldMkLst>
          <pc:docMk/>
          <pc:sldMk cId="1929208686" sldId="258"/>
        </pc:sldMkLst>
        <pc:spChg chg="mod">
          <ac:chgData name="Syon Foppen" userId="a84179b0-2bb7-40bd-a392-10c0882ec5c9" providerId="ADAL" clId="{757DD55E-EBA2-46B6-B3D5-C70EA33A0FF4}" dt="2021-09-24T11:09:24.505" v="622"/>
          <ac:spMkLst>
            <pc:docMk/>
            <pc:sldMk cId="1929208686" sldId="258"/>
            <ac:spMk id="85" creationId="{3948B1F8-76AF-49B4-A42F-AED45F7B0A76}"/>
          </ac:spMkLst>
        </pc:spChg>
      </pc:sldChg>
      <pc:sldChg chg="modSp mod">
        <pc:chgData name="Syon Foppen" userId="a84179b0-2bb7-40bd-a392-10c0882ec5c9" providerId="ADAL" clId="{757DD55E-EBA2-46B6-B3D5-C70EA33A0FF4}" dt="2021-09-24T11:18:08.507" v="625" actId="732"/>
        <pc:sldMkLst>
          <pc:docMk/>
          <pc:sldMk cId="1250445349" sldId="259"/>
        </pc:sldMkLst>
        <pc:spChg chg="mod">
          <ac:chgData name="Syon Foppen" userId="a84179b0-2bb7-40bd-a392-10c0882ec5c9" providerId="ADAL" clId="{757DD55E-EBA2-46B6-B3D5-C70EA33A0FF4}" dt="2021-09-24T11:04:12.591" v="591" actId="20577"/>
          <ac:spMkLst>
            <pc:docMk/>
            <pc:sldMk cId="1250445349" sldId="259"/>
            <ac:spMk id="2" creationId="{5E34C3C1-6E0C-4FD4-A142-6C8C6FDDEA4C}"/>
          </ac:spMkLst>
        </pc:spChg>
        <pc:picChg chg="mod modCrop">
          <ac:chgData name="Syon Foppen" userId="a84179b0-2bb7-40bd-a392-10c0882ec5c9" providerId="ADAL" clId="{757DD55E-EBA2-46B6-B3D5-C70EA33A0FF4}" dt="2021-09-24T11:18:08.507" v="625" actId="732"/>
          <ac:picMkLst>
            <pc:docMk/>
            <pc:sldMk cId="1250445349" sldId="259"/>
            <ac:picMk id="6" creationId="{DF16134C-884B-4793-B05A-B912CD95BD76}"/>
          </ac:picMkLst>
        </pc:picChg>
      </pc:sldChg>
      <pc:sldChg chg="modSp mod">
        <pc:chgData name="Syon Foppen" userId="a84179b0-2bb7-40bd-a392-10c0882ec5c9" providerId="ADAL" clId="{757DD55E-EBA2-46B6-B3D5-C70EA33A0FF4}" dt="2021-09-24T10:56:54.588" v="574" actId="20577"/>
        <pc:sldMkLst>
          <pc:docMk/>
          <pc:sldMk cId="2765181383" sldId="260"/>
        </pc:sldMkLst>
        <pc:spChg chg="mod">
          <ac:chgData name="Syon Foppen" userId="a84179b0-2bb7-40bd-a392-10c0882ec5c9" providerId="ADAL" clId="{757DD55E-EBA2-46B6-B3D5-C70EA33A0FF4}" dt="2021-09-24T10:56:54.588" v="574" actId="20577"/>
          <ac:spMkLst>
            <pc:docMk/>
            <pc:sldMk cId="2765181383" sldId="260"/>
            <ac:spMk id="362" creationId="{A48B5F45-62C1-4485-A4DA-0B598A58864B}"/>
          </ac:spMkLst>
        </pc:spChg>
      </pc:sldChg>
      <pc:sldChg chg="addSp delSp modSp modAnim">
        <pc:chgData name="Syon Foppen" userId="a84179b0-2bb7-40bd-a392-10c0882ec5c9" providerId="ADAL" clId="{757DD55E-EBA2-46B6-B3D5-C70EA33A0FF4}" dt="2021-09-24T11:08:17.501" v="617"/>
        <pc:sldMkLst>
          <pc:docMk/>
          <pc:sldMk cId="1540746743" sldId="263"/>
        </pc:sldMkLst>
        <pc:picChg chg="add del mod">
          <ac:chgData name="Syon Foppen" userId="a84179b0-2bb7-40bd-a392-10c0882ec5c9" providerId="ADAL" clId="{757DD55E-EBA2-46B6-B3D5-C70EA33A0FF4}" dt="2021-09-24T11:07:33.411" v="615" actId="2085"/>
          <ac:picMkLst>
            <pc:docMk/>
            <pc:sldMk cId="1540746743" sldId="263"/>
            <ac:picMk id="1026" creationId="{7E8CB653-D7FC-4181-9BD7-FE84441FE947}"/>
          </ac:picMkLst>
        </pc:picChg>
      </pc:sldChg>
      <pc:sldChg chg="addSp delSp modSp new mod ord setBg">
        <pc:chgData name="Syon Foppen" userId="a84179b0-2bb7-40bd-a392-10c0882ec5c9" providerId="ADAL" clId="{757DD55E-EBA2-46B6-B3D5-C70EA33A0FF4}" dt="2021-09-24T11:05:40.159" v="606"/>
        <pc:sldMkLst>
          <pc:docMk/>
          <pc:sldMk cId="3170410334" sldId="264"/>
        </pc:sldMkLst>
        <pc:spChg chg="mod ord">
          <ac:chgData name="Syon Foppen" userId="a84179b0-2bb7-40bd-a392-10c0882ec5c9" providerId="ADAL" clId="{757DD55E-EBA2-46B6-B3D5-C70EA33A0FF4}" dt="2021-09-24T10:42:01.343" v="451" actId="20577"/>
          <ac:spMkLst>
            <pc:docMk/>
            <pc:sldMk cId="3170410334" sldId="264"/>
            <ac:spMk id="2" creationId="{E1DB021C-281A-45B6-9009-5E35D6808764}"/>
          </ac:spMkLst>
        </pc:spChg>
        <pc:spChg chg="del mod">
          <ac:chgData name="Syon Foppen" userId="a84179b0-2bb7-40bd-a392-10c0882ec5c9" providerId="ADAL" clId="{757DD55E-EBA2-46B6-B3D5-C70EA33A0FF4}" dt="2021-09-24T09:52:49.679" v="108" actId="931"/>
          <ac:spMkLst>
            <pc:docMk/>
            <pc:sldMk cId="3170410334" sldId="264"/>
            <ac:spMk id="3" creationId="{DA964F6E-22A8-4E8D-814E-16F9FFDE6031}"/>
          </ac:spMkLst>
        </pc:spChg>
        <pc:spChg chg="add del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8" creationId="{142D98E1-37D2-4470-BF74-845E897954C6}"/>
          </ac:spMkLst>
        </pc:spChg>
        <pc:spChg chg="add del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10" creationId="{3AB5BF24-836F-4A13-AAE6-3EEB92256D25}"/>
          </ac:spMkLst>
        </pc:spChg>
        <pc:spChg chg="add del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20" creationId="{01AB72E4-85FE-4925-94E8-F8DC756A0A07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33" creationId="{A81A7790-28C0-457E-8AD8-081814B7B90D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34" creationId="{435959F4-53DA-47FF-BC24-1E5B75C69876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45" creationId="{59226104-0061-4319-8237-9C001BF85D49}"/>
          </ac:spMkLst>
        </pc:spChg>
        <pc:spChg chg="add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48" creationId="{D5B4F0F5-BE58-4EC0-B650-A71A07437CDD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55" creationId="{E20BB609-EF92-42DB-836C-0699A590B5CF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57" creationId="{ABC37145-583D-4973-AE68-23CB73494C8C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67" creationId="{A37A46C7-8B27-4C69-A8D1-516FBC1EF200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78" creationId="{F420BC5C-C418-4843-B04B-6918968D0982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79" creationId="{13E5F285-BD95-4989-B20B-77899015947C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85" creationId="{6B6061A8-D267-4967-AF47-C3CC45138582}"/>
          </ac:spMkLst>
        </pc:spChg>
        <pc:spChg chg="add del">
          <ac:chgData name="Syon Foppen" userId="a84179b0-2bb7-40bd-a392-10c0882ec5c9" providerId="ADAL" clId="{757DD55E-EBA2-46B6-B3D5-C70EA33A0FF4}" dt="2021-09-24T09:52:53.793" v="114" actId="26606"/>
          <ac:spMkLst>
            <pc:docMk/>
            <pc:sldMk cId="3170410334" sldId="264"/>
            <ac:spMk id="93" creationId="{142D98E1-37D2-4470-BF74-845E897954C6}"/>
          </ac:spMkLst>
        </pc:spChg>
        <pc:spChg chg="add del">
          <ac:chgData name="Syon Foppen" userId="a84179b0-2bb7-40bd-a392-10c0882ec5c9" providerId="ADAL" clId="{757DD55E-EBA2-46B6-B3D5-C70EA33A0FF4}" dt="2021-09-24T09:52:53.793" v="114" actId="26606"/>
          <ac:spMkLst>
            <pc:docMk/>
            <pc:sldMk cId="3170410334" sldId="264"/>
            <ac:spMk id="101" creationId="{761F95FE-7F7C-4708-941A-C0196B0F8B70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03" creationId="{F420BC5C-C418-4843-B04B-6918968D0982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04" creationId="{13E5F285-BD95-4989-B20B-77899015947C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12" creationId="{A81A7790-28C0-457E-8AD8-081814B7B90D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13" creationId="{6B6061A8-D267-4967-AF47-C3CC45138582}"/>
          </ac:spMkLst>
        </pc:spChg>
        <pc:spChg chg="add del">
          <ac:chgData name="Syon Foppen" userId="a84179b0-2bb7-40bd-a392-10c0882ec5c9" providerId="ADAL" clId="{757DD55E-EBA2-46B6-B3D5-C70EA33A0FF4}" dt="2021-09-24T09:52:57.755" v="118" actId="26606"/>
          <ac:spMkLst>
            <pc:docMk/>
            <pc:sldMk cId="3170410334" sldId="264"/>
            <ac:spMk id="123" creationId="{142D98E1-37D2-4470-BF74-845E897954C6}"/>
          </ac:spMkLst>
        </pc:spChg>
        <pc:spChg chg="add del">
          <ac:chgData name="Syon Foppen" userId="a84179b0-2bb7-40bd-a392-10c0882ec5c9" providerId="ADAL" clId="{757DD55E-EBA2-46B6-B3D5-C70EA33A0FF4}" dt="2021-09-24T09:52:57.755" v="118" actId="26606"/>
          <ac:spMkLst>
            <pc:docMk/>
            <pc:sldMk cId="3170410334" sldId="264"/>
            <ac:spMk id="124" creationId="{761F95FE-7F7C-4708-941A-C0196B0F8B70}"/>
          </ac:spMkLst>
        </pc:spChg>
        <pc:spChg chg="add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126" creationId="{2F9C493A-9F03-49B4-B3FB-19CE5AC115BE}"/>
          </ac:spMkLst>
        </pc:spChg>
        <pc:spChg chg="add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127" creationId="{90A46C7D-C1BB-49B8-8D37-39742820E964}"/>
          </ac:spMkLst>
        </pc:spChg>
        <pc:spChg chg="add mod">
          <ac:chgData name="Syon Foppen" userId="a84179b0-2bb7-40bd-a392-10c0882ec5c9" providerId="ADAL" clId="{757DD55E-EBA2-46B6-B3D5-C70EA33A0FF4}" dt="2021-09-24T10:48:59.896" v="526" actId="20577"/>
          <ac:spMkLst>
            <pc:docMk/>
            <pc:sldMk cId="3170410334" sldId="264"/>
            <ac:spMk id="133" creationId="{C9A9F53D-4857-4931-999C-C7D94CC61D77}"/>
          </ac:spMkLst>
        </pc:spChg>
        <pc:grpChg chg="add del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12" creationId="{AFA309B8-3551-4D00-8F72-F8224F39C893}"/>
          </ac:grpSpMkLst>
        </pc:grpChg>
        <pc:grpChg chg="add del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22" creationId="{2B5F2BAA-9430-49D4-AFB2-873C0C5B32F0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36" creationId="{A7CF83E8-F6F0-41E3-B580-7412A04DDFB5}"/>
          </ac:grpSpMkLst>
        </pc:grpChg>
        <pc:grpChg chg="add del">
          <ac:chgData name="Syon Foppen" userId="a84179b0-2bb7-40bd-a392-10c0882ec5c9" providerId="ADAL" clId="{757DD55E-EBA2-46B6-B3D5-C70EA33A0FF4}" dt="2021-09-24T09:52:57.755" v="118" actId="26606"/>
          <ac:grpSpMkLst>
            <pc:docMk/>
            <pc:sldMk cId="3170410334" sldId="264"/>
            <ac:grpSpMk id="38" creationId="{C5035748-E666-464D-B95F-ED8146346809}"/>
          </ac:grpSpMkLst>
        </pc:grpChg>
        <pc:grpChg chg="add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40" creationId="{61BBAB6F-65E6-4E2B-B363-6AB27C84E0C1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47" creationId="{51B01909-73B8-4486-A749-C643B1D7E361}"/>
          </ac:grpSpMkLst>
        </pc:grpChg>
        <pc:grpChg chg="add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50" creationId="{E700C1F5-B637-45FE-96CC-270D263A597B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59" creationId="{674FBD09-398F-4886-8D52-3CCAB16ED12F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69" creationId="{553453FD-7767-485F-BAF4-00C9DA305514}"/>
          </ac:grpSpMkLst>
        </pc:grpChg>
        <pc:grpChg chg="add del">
          <ac:chgData name="Syon Foppen" userId="a84179b0-2bb7-40bd-a392-10c0882ec5c9" providerId="ADAL" clId="{757DD55E-EBA2-46B6-B3D5-C70EA33A0FF4}" dt="2021-09-24T09:52:52.888" v="112" actId="26606"/>
          <ac:grpSpMkLst>
            <pc:docMk/>
            <pc:sldMk cId="3170410334" sldId="264"/>
            <ac:grpSpMk id="80" creationId="{6C02F4BE-6538-4CAD-B506-5FEB41D378BC}"/>
          </ac:grpSpMkLst>
        </pc:grpChg>
        <pc:grpChg chg="add del">
          <ac:chgData name="Syon Foppen" userId="a84179b0-2bb7-40bd-a392-10c0882ec5c9" providerId="ADAL" clId="{757DD55E-EBA2-46B6-B3D5-C70EA33A0FF4}" dt="2021-09-24T09:52:52.888" v="112" actId="26606"/>
          <ac:grpSpMkLst>
            <pc:docMk/>
            <pc:sldMk cId="3170410334" sldId="264"/>
            <ac:grpSpMk id="86" creationId="{12DB770A-658D-4212-9BF2-236070D5D7A4}"/>
          </ac:grpSpMkLst>
        </pc:grpChg>
        <pc:grpChg chg="add del">
          <ac:chgData name="Syon Foppen" userId="a84179b0-2bb7-40bd-a392-10c0882ec5c9" providerId="ADAL" clId="{757DD55E-EBA2-46B6-B3D5-C70EA33A0FF4}" dt="2021-09-24T09:52:53.793" v="114" actId="26606"/>
          <ac:grpSpMkLst>
            <pc:docMk/>
            <pc:sldMk cId="3170410334" sldId="264"/>
            <ac:grpSpMk id="94" creationId="{C5035748-E666-464D-B95F-ED8146346809}"/>
          </ac:grpSpMkLst>
        </pc:grpChg>
        <pc:grpChg chg="add del">
          <ac:chgData name="Syon Foppen" userId="a84179b0-2bb7-40bd-a392-10c0882ec5c9" providerId="ADAL" clId="{757DD55E-EBA2-46B6-B3D5-C70EA33A0FF4}" dt="2021-09-24T09:52:56.931" v="116" actId="26606"/>
          <ac:grpSpMkLst>
            <pc:docMk/>
            <pc:sldMk cId="3170410334" sldId="264"/>
            <ac:grpSpMk id="105" creationId="{6C02F4BE-6538-4CAD-B506-5FEB41D378BC}"/>
          </ac:grpSpMkLst>
        </pc:grpChg>
        <pc:grpChg chg="add del">
          <ac:chgData name="Syon Foppen" userId="a84179b0-2bb7-40bd-a392-10c0882ec5c9" providerId="ADAL" clId="{757DD55E-EBA2-46B6-B3D5-C70EA33A0FF4}" dt="2021-09-24T09:52:56.931" v="116" actId="26606"/>
          <ac:grpSpMkLst>
            <pc:docMk/>
            <pc:sldMk cId="3170410334" sldId="264"/>
            <ac:grpSpMk id="114" creationId="{12DB770A-658D-4212-9BF2-236070D5D7A4}"/>
          </ac:grpSpMkLst>
        </pc:grpChg>
        <pc:picChg chg="add mod">
          <ac:chgData name="Syon Foppen" userId="a84179b0-2bb7-40bd-a392-10c0882ec5c9" providerId="ADAL" clId="{757DD55E-EBA2-46B6-B3D5-C70EA33A0FF4}" dt="2021-09-24T09:52:57.791" v="119" actId="26606"/>
          <ac:picMkLst>
            <pc:docMk/>
            <pc:sldMk cId="3170410334" sldId="264"/>
            <ac:picMk id="5" creationId="{8E4E5734-0F84-44B2-9FEA-C37F0EAFFDDB}"/>
          </ac:picMkLst>
        </pc:picChg>
      </pc:sldChg>
      <pc:sldChg chg="addSp delSp modSp new mod">
        <pc:chgData name="Syon Foppen" userId="a84179b0-2bb7-40bd-a392-10c0882ec5c9" providerId="ADAL" clId="{757DD55E-EBA2-46B6-B3D5-C70EA33A0FF4}" dt="2021-09-24T11:04:36.351" v="604" actId="20577"/>
        <pc:sldMkLst>
          <pc:docMk/>
          <pc:sldMk cId="3062812349" sldId="265"/>
        </pc:sldMkLst>
        <pc:spChg chg="mod">
          <ac:chgData name="Syon Foppen" userId="a84179b0-2bb7-40bd-a392-10c0882ec5c9" providerId="ADAL" clId="{757DD55E-EBA2-46B6-B3D5-C70EA33A0FF4}" dt="2021-09-24T11:04:36.351" v="604" actId="20577"/>
          <ac:spMkLst>
            <pc:docMk/>
            <pc:sldMk cId="3062812349" sldId="265"/>
            <ac:spMk id="2" creationId="{943A298E-0B6E-4B24-BD71-4AE5DF87D7ED}"/>
          </ac:spMkLst>
        </pc:spChg>
        <pc:spChg chg="del">
          <ac:chgData name="Syon Foppen" userId="a84179b0-2bb7-40bd-a392-10c0882ec5c9" providerId="ADAL" clId="{757DD55E-EBA2-46B6-B3D5-C70EA33A0FF4}" dt="2021-09-24T10:09:52.557" v="327"/>
          <ac:spMkLst>
            <pc:docMk/>
            <pc:sldMk cId="3062812349" sldId="265"/>
            <ac:spMk id="3" creationId="{32280235-309F-44ED-ACF1-A30AE91A23D9}"/>
          </ac:spMkLst>
        </pc:spChg>
        <pc:picChg chg="add mod">
          <ac:chgData name="Syon Foppen" userId="a84179b0-2bb7-40bd-a392-10c0882ec5c9" providerId="ADAL" clId="{757DD55E-EBA2-46B6-B3D5-C70EA33A0FF4}" dt="2021-09-24T10:10:00.871" v="331" actId="14100"/>
          <ac:picMkLst>
            <pc:docMk/>
            <pc:sldMk cId="3062812349" sldId="265"/>
            <ac:picMk id="5" creationId="{642D77FC-E46F-4FB7-993B-1FD70BEE9FA8}"/>
          </ac:picMkLst>
        </pc:picChg>
      </pc:sldChg>
    </pc:docChg>
  </pc:docChgLst>
  <pc:docChgLst>
    <pc:chgData name="Guest User" userId="S::urn:spo:anon#2a7f73016748e2f3779088b94801cd2c7cf23c6c1d33c20878fcf8563426ecd8::" providerId="AD" clId="Web-{FF7B1AE7-AC42-44E1-9446-BB898EE47534}"/>
    <pc:docChg chg="modSld">
      <pc:chgData name="Guest User" userId="S::urn:spo:anon#2a7f73016748e2f3779088b94801cd2c7cf23c6c1d33c20878fcf8563426ecd8::" providerId="AD" clId="Web-{FF7B1AE7-AC42-44E1-9446-BB898EE47534}" dt="2021-09-24T06:35:04.888" v="16"/>
      <pc:docMkLst>
        <pc:docMk/>
      </pc:docMkLst>
      <pc:sldChg chg="modSp">
        <pc:chgData name="Guest User" userId="S::urn:spo:anon#2a7f73016748e2f3779088b94801cd2c7cf23c6c1d33c20878fcf8563426ecd8::" providerId="AD" clId="Web-{FF7B1AE7-AC42-44E1-9446-BB898EE47534}" dt="2021-09-24T06:35:04.888" v="16"/>
        <pc:sldMkLst>
          <pc:docMk/>
          <pc:sldMk cId="4273399309" sldId="257"/>
        </pc:sldMkLst>
        <pc:picChg chg="mod">
          <ac:chgData name="Guest User" userId="S::urn:spo:anon#2a7f73016748e2f3779088b94801cd2c7cf23c6c1d33c20878fcf8563426ecd8::" providerId="AD" clId="Web-{FF7B1AE7-AC42-44E1-9446-BB898EE47534}" dt="2021-09-24T06:35:04.888" v="16"/>
          <ac:picMkLst>
            <pc:docMk/>
            <pc:sldMk cId="4273399309" sldId="257"/>
            <ac:picMk id="12" creationId="{CD92660F-C184-4F25-8A8C-5E8CA35ECAA9}"/>
          </ac:picMkLst>
        </pc:picChg>
      </pc:sldChg>
      <pc:sldChg chg="addSp delSp modSp">
        <pc:chgData name="Guest User" userId="S::urn:spo:anon#2a7f73016748e2f3779088b94801cd2c7cf23c6c1d33c20878fcf8563426ecd8::" providerId="AD" clId="Web-{FF7B1AE7-AC42-44E1-9446-BB898EE47534}" dt="2021-09-24T06:34:04.010" v="15" actId="1076"/>
        <pc:sldMkLst>
          <pc:docMk/>
          <pc:sldMk cId="1250445349" sldId="259"/>
        </pc:sldMkLst>
        <pc:spChg chg="mod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2" creationId="{5E34C3C1-6E0C-4FD4-A142-6C8C6FDDEA4C}"/>
          </ac:spMkLst>
        </pc:spChg>
        <pc:spChg chg="add del mod">
          <ac:chgData name="Guest User" userId="S::urn:spo:anon#2a7f73016748e2f3779088b94801cd2c7cf23c6c1d33c20878fcf8563426ecd8::" providerId="AD" clId="Web-{FF7B1AE7-AC42-44E1-9446-BB898EE47534}" dt="2021-09-24T06:33:20.148" v="2"/>
          <ac:spMkLst>
            <pc:docMk/>
            <pc:sldMk cId="1250445349" sldId="259"/>
            <ac:spMk id="4" creationId="{1E9A630A-21F6-400D-834D-AFE3D0828865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79" creationId="{2F9C493A-9F03-49B4-B3FB-19CE5AC115BE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80" creationId="{90A46C7D-C1BB-49B8-8D37-39742820E964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36.836" v="10"/>
          <ac:spMkLst>
            <pc:docMk/>
            <pc:sldMk cId="1250445349" sldId="259"/>
            <ac:spMk id="85" creationId="{40FA43D3-D34B-4BC7-80D0-F3E75A222AC6}"/>
          </ac:spMkLst>
        </pc:spChg>
        <pc:spChg chg="del mod">
          <ac:chgData name="Guest User" userId="S::urn:spo:anon#2a7f73016748e2f3779088b94801cd2c7cf23c6c1d33c20878fcf8563426ecd8::" providerId="AD" clId="Web-{FF7B1AE7-AC42-44E1-9446-BB898EE47534}" dt="2021-09-24T06:33:05.069" v="1"/>
          <ac:spMkLst>
            <pc:docMk/>
            <pc:sldMk cId="1250445349" sldId="259"/>
            <ac:spMk id="86" creationId="{8E1395AE-DD83-42F2-A306-2BEA863A0744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87" creationId="{55820E42-2F9D-41EF-B67F-522A133B3373}"/>
          </ac:spMkLst>
        </pc:spChg>
        <pc:spChg chg="add del">
          <ac:chgData name="Guest User" userId="S::urn:spo:anon#2a7f73016748e2f3779088b94801cd2c7cf23c6c1d33c20878fcf8563426ecd8::" providerId="AD" clId="Web-{FF7B1AE7-AC42-44E1-9446-BB898EE47534}" dt="2021-09-24T06:33:59.603" v="14"/>
          <ac:spMkLst>
            <pc:docMk/>
            <pc:sldMk cId="1250445349" sldId="259"/>
            <ac:spMk id="99" creationId="{6C17AF1C-BEDA-4051-9CCB-480BFDD41B85}"/>
          </ac:spMkLst>
        </pc:spChg>
        <pc:spChg chg="add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102" creationId="{142D98E1-37D2-4470-BF74-845E897954C6}"/>
          </ac:spMkLst>
        </pc:spChg>
        <pc:spChg chg="mod">
          <ac:chgData name="Guest User" userId="S::urn:spo:anon#2a7f73016748e2f3779088b94801cd2c7cf23c6c1d33c20878fcf8563426ecd8::" providerId="AD" clId="Web-{FF7B1AE7-AC42-44E1-9446-BB898EE47534}" dt="2021-09-24T06:34:04.010" v="15" actId="1076"/>
          <ac:spMkLst>
            <pc:docMk/>
            <pc:sldMk cId="1250445349" sldId="259"/>
            <ac:spMk id="110" creationId="{4BE2135F-02C1-449F-B195-232E9AFDD6CB}"/>
          </ac:spMkLst>
        </pc:spChg>
        <pc:grpChg chg="del">
          <ac:chgData name="Guest User" userId="S::urn:spo:anon#2a7f73016748e2f3779088b94801cd2c7cf23c6c1d33c20878fcf8563426ecd8::" providerId="AD" clId="Web-{FF7B1AE7-AC42-44E1-9446-BB898EE47534}" dt="2021-09-24T06:33:41.696" v="11"/>
          <ac:grpSpMkLst>
            <pc:docMk/>
            <pc:sldMk cId="1250445349" sldId="259"/>
            <ac:grpSpMk id="16" creationId="{61BBAB6F-65E6-4E2B-B363-6AB27C84E0C1}"/>
          </ac:grpSpMkLst>
        </pc:grpChg>
        <pc:grpChg chg="del">
          <ac:chgData name="Guest User" userId="S::urn:spo:anon#2a7f73016748e2f3779088b94801cd2c7cf23c6c1d33c20878fcf8563426ecd8::" providerId="AD" clId="Web-{FF7B1AE7-AC42-44E1-9446-BB898EE47534}" dt="2021-09-24T06:33:41.696" v="11"/>
          <ac:grpSpMkLst>
            <pc:docMk/>
            <pc:sldMk cId="1250445349" sldId="259"/>
            <ac:grpSpMk id="88" creationId="{13D9BC31-B57D-4933-AD83-94F462D4C2F9}"/>
          </ac:grpSpMkLst>
        </pc:grpChg>
        <pc:grpChg chg="add">
          <ac:chgData name="Guest User" userId="S::urn:spo:anon#2a7f73016748e2f3779088b94801cd2c7cf23c6c1d33c20878fcf8563426ecd8::" providerId="AD" clId="Web-{FF7B1AE7-AC42-44E1-9446-BB898EE47534}" dt="2021-09-24T06:33:41.696" v="11"/>
          <ac:grpSpMkLst>
            <pc:docMk/>
            <pc:sldMk cId="1250445349" sldId="259"/>
            <ac:grpSpMk id="104" creationId="{2EDC2578-BDB0-4118-975D-CFCE02823D48}"/>
          </ac:grpSpMkLst>
        </pc:grpChg>
        <pc:picChg chg="del">
          <ac:chgData name="Guest User" userId="S::urn:spo:anon#2a7f73016748e2f3779088b94801cd2c7cf23c6c1d33c20878fcf8563426ecd8::" providerId="AD" clId="Web-{FF7B1AE7-AC42-44E1-9446-BB898EE47534}" dt="2021-09-24T06:33:28.023" v="8"/>
          <ac:picMkLst>
            <pc:docMk/>
            <pc:sldMk cId="1250445349" sldId="259"/>
            <ac:picMk id="5" creationId="{82844D8C-B253-4549-9819-110516E6B64E}"/>
          </ac:picMkLst>
        </pc:picChg>
        <pc:picChg chg="add mod ord">
          <ac:chgData name="Guest User" userId="S::urn:spo:anon#2a7f73016748e2f3779088b94801cd2c7cf23c6c1d33c20878fcf8563426ecd8::" providerId="AD" clId="Web-{FF7B1AE7-AC42-44E1-9446-BB898EE47534}" dt="2021-09-24T06:33:55.290" v="13" actId="14100"/>
          <ac:picMkLst>
            <pc:docMk/>
            <pc:sldMk cId="1250445349" sldId="259"/>
            <ac:picMk id="6" creationId="{DF16134C-884B-4793-B05A-B912CD95BD76}"/>
          </ac:picMkLst>
        </pc:picChg>
        <pc:picChg chg="add del mod">
          <ac:chgData name="Guest User" userId="S::urn:spo:anon#2a7f73016748e2f3779088b94801cd2c7cf23c6c1d33c20878fcf8563426ecd8::" providerId="AD" clId="Web-{FF7B1AE7-AC42-44E1-9446-BB898EE47534}" dt="2021-09-24T06:33:24.711" v="6"/>
          <ac:picMkLst>
            <pc:docMk/>
            <pc:sldMk cId="1250445349" sldId="259"/>
            <ac:picMk id="7" creationId="{BEB7FD75-49F8-4230-9A53-E57B4102CE88}"/>
          </ac:picMkLst>
        </pc:picChg>
        <pc:picChg chg="add del mod">
          <ac:chgData name="Guest User" userId="S::urn:spo:anon#2a7f73016748e2f3779088b94801cd2c7cf23c6c1d33c20878fcf8563426ecd8::" providerId="AD" clId="Web-{FF7B1AE7-AC42-44E1-9446-BB898EE47534}" dt="2021-09-24T06:33:22.992" v="5"/>
          <ac:picMkLst>
            <pc:docMk/>
            <pc:sldMk cId="1250445349" sldId="259"/>
            <ac:picMk id="8" creationId="{C0F1CD70-1A45-4158-BF65-D869EA247D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86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76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207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461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520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781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4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33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5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884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442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7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Illuminated technology network on a dark background">
            <a:extLst>
              <a:ext uri="{FF2B5EF4-FFF2-40B4-BE49-F238E27FC236}">
                <a16:creationId xmlns:a16="http://schemas.microsoft.com/office/drawing/2014/main" id="{699DC927-0CD8-4A33-B084-B9AA58040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24049-8970-41FE-A189-5E66A314B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</a:rPr>
              <a:t>Carthago</a:t>
            </a:r>
            <a:r>
              <a:rPr lang="en-US">
                <a:solidFill>
                  <a:srgbClr val="FFFFFF"/>
                </a:solidFill>
              </a:rPr>
              <a:t> Display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0F415-D01D-43CC-9902-DA60E2FC5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Sprint Review #1</a:t>
            </a:r>
          </a:p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453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F7C8-86DF-4041-A563-4867810B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Team: EH12V.Sb #2 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0A83215E-FF41-42E5-B925-0096BE085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28" y="2731930"/>
            <a:ext cx="1896209" cy="18962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74160-564B-43A5-96C3-010E5812975E}"/>
              </a:ext>
            </a:extLst>
          </p:cNvPr>
          <p:cNvSpPr txBox="1"/>
          <p:nvPr/>
        </p:nvSpPr>
        <p:spPr>
          <a:xfrm>
            <a:off x="1368671" y="4693440"/>
            <a:ext cx="1869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Syon Foppen</a:t>
            </a:r>
          </a:p>
          <a:p>
            <a:pPr algn="ctr"/>
            <a:r>
              <a:rPr lang="en-US" sz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36540-9CC5-4976-B310-682BA7DE6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" t="2456" b="22362"/>
          <a:stretch/>
        </p:blipFill>
        <p:spPr>
          <a:xfrm>
            <a:off x="3862917" y="2731929"/>
            <a:ext cx="1860713" cy="18962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B3318-D74F-4CBC-8DD7-B9143F955567}"/>
              </a:ext>
            </a:extLst>
          </p:cNvPr>
          <p:cNvSpPr txBox="1"/>
          <p:nvPr/>
        </p:nvSpPr>
        <p:spPr>
          <a:xfrm>
            <a:off x="3871548" y="4693440"/>
            <a:ext cx="1869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Erel</a:t>
            </a:r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Cetin</a:t>
            </a:r>
          </a:p>
          <a:p>
            <a:pPr algn="ctr"/>
            <a:r>
              <a:rPr lang="en-US" sz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 end developer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5EDFF-47F9-4EDC-89B4-1BEA14A69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9000"/>
                    </a14:imgEffect>
                    <a14:imgEffect>
                      <a14:brightnessContrast bright="2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348046" y="2731930"/>
            <a:ext cx="1896209" cy="18962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BB4EB-7BCD-49DA-BBA1-C3709EAE0344}"/>
              </a:ext>
            </a:extLst>
          </p:cNvPr>
          <p:cNvSpPr txBox="1"/>
          <p:nvPr/>
        </p:nvSpPr>
        <p:spPr>
          <a:xfrm>
            <a:off x="6148757" y="4693440"/>
            <a:ext cx="2347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Emanuel de Jong</a:t>
            </a:r>
          </a:p>
          <a:p>
            <a:pPr algn="ctr"/>
            <a:r>
              <a:rPr lang="en-US" sz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Back-end developer</a:t>
            </a:r>
          </a:p>
          <a:p>
            <a:pPr algn="ctr"/>
            <a:r>
              <a:rPr lang="en-US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SCRUM MASTER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92660F-C184-4F25-8A8C-5E8CA35EC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9000" contrast="-3000"/>
                    </a14:imgEffect>
                  </a14:imgLayer>
                </a14:imgProps>
              </a:ext>
            </a:extLst>
          </a:blip>
          <a:srcRect t="21900" b="21900"/>
          <a:stretch>
            <a:fillRect/>
          </a:stretch>
        </p:blipFill>
        <p:spPr>
          <a:xfrm>
            <a:off x="8877302" y="2731930"/>
            <a:ext cx="1896209" cy="18962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0F3DD-7753-4585-B4D2-6D382EC6AE94}"/>
              </a:ext>
            </a:extLst>
          </p:cNvPr>
          <p:cNvSpPr txBox="1"/>
          <p:nvPr/>
        </p:nvSpPr>
        <p:spPr>
          <a:xfrm>
            <a:off x="8651634" y="4693440"/>
            <a:ext cx="2347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Kali van den Heuvel</a:t>
            </a:r>
          </a:p>
          <a:p>
            <a:pPr algn="ctr"/>
            <a:r>
              <a:rPr lang="en-US" sz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</a:p>
        </p:txBody>
      </p:sp>
    </p:spTree>
    <p:extLst>
      <p:ext uri="{BB962C8B-B14F-4D97-AF65-F5344CB8AC3E}">
        <p14:creationId xmlns:p14="http://schemas.microsoft.com/office/powerpoint/2010/main" val="427339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35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085DE-ACC6-45A8-A262-A8D1F032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 err="1"/>
              <a:t>Inleiding</a:t>
            </a:r>
            <a:endParaRPr lang="en-US"/>
          </a:p>
        </p:txBody>
      </p:sp>
      <p:sp>
        <p:nvSpPr>
          <p:cNvPr id="79" name="Freeform: Shape 37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1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5" name="Content Placeholder 32">
            <a:extLst>
              <a:ext uri="{FF2B5EF4-FFF2-40B4-BE49-F238E27FC236}">
                <a16:creationId xmlns:a16="http://schemas.microsoft.com/office/drawing/2014/main" id="{3948B1F8-76AF-49B4-A42F-AED45F7B0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User Stories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Burn down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Functionaliteiten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Vragen</a:t>
            </a:r>
            <a:endParaRPr lang="en-US"/>
          </a:p>
        </p:txBody>
      </p:sp>
      <p:pic>
        <p:nvPicPr>
          <p:cNvPr id="5" name="Content Placeholder 4" descr="Frequency wave of vibrant colors">
            <a:extLst>
              <a:ext uri="{FF2B5EF4-FFF2-40B4-BE49-F238E27FC236}">
                <a16:creationId xmlns:a16="http://schemas.microsoft.com/office/drawing/2014/main" id="{E333CAB0-0424-4FD7-BB17-A762C406D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r="9775" b="1"/>
          <a:stretch/>
        </p:blipFill>
        <p:spPr>
          <a:xfrm>
            <a:off x="5980742" y="565167"/>
            <a:ext cx="5654663" cy="5654663"/>
          </a:xfrm>
          <a:prstGeom prst="rect">
            <a:avLst/>
          </a:prstGeom>
          <a:noFill/>
        </p:spPr>
      </p:pic>
      <p:sp>
        <p:nvSpPr>
          <p:cNvPr id="86" name="Freeform: Shape 47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51350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87" name="Freeform: Shape 50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8" name="Freeform: Shape 51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9" name="Freeform: Shape 52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0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56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20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4C3C1-6E0C-4FD4-A142-6C8C6FDD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en-US"/>
              <a:t>User Stories: Sprint #1</a:t>
            </a:r>
          </a:p>
        </p:txBody>
      </p:sp>
      <p:grpSp>
        <p:nvGrpSpPr>
          <p:cNvPr id="104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3266" y="777219"/>
            <a:ext cx="6872623" cy="630761"/>
            <a:chOff x="-9791323" y="3374517"/>
            <a:chExt cx="17095950" cy="1569080"/>
          </a:xfrm>
          <a:solidFill>
            <a:schemeClr val="accent1"/>
          </a:solidFill>
        </p:grpSpPr>
        <p:sp>
          <p:nvSpPr>
            <p:cNvPr id="105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9791323" y="3374517"/>
              <a:ext cx="17086901" cy="1569080"/>
              <a:chOff x="-9791323" y="3374517"/>
              <a:chExt cx="17086901" cy="1569080"/>
            </a:xfrm>
            <a:grpFill/>
          </p:grpSpPr>
          <p:sp>
            <p:nvSpPr>
              <p:cNvPr id="107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9791323" y="4829869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16134C-884B-4793-B05A-B912CD95B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5" r="3022" b="15475"/>
          <a:stretch/>
        </p:blipFill>
        <p:spPr>
          <a:xfrm>
            <a:off x="433888" y="1487127"/>
            <a:ext cx="11380617" cy="45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4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298E-0B6E-4B24-BD71-4AE5DF87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Burn Down Chart: Sprint #1</a:t>
            </a:r>
            <a:endParaRPr lang="LID4096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42D77FC-E46F-4FB7-993B-1FD70BEE9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6" y="2455862"/>
            <a:ext cx="7951533" cy="3957389"/>
          </a:xfrm>
        </p:spPr>
      </p:pic>
    </p:spTree>
    <p:extLst>
      <p:ext uri="{BB962C8B-B14F-4D97-AF65-F5344CB8AC3E}">
        <p14:creationId xmlns:p14="http://schemas.microsoft.com/office/powerpoint/2010/main" val="306281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35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B021C-281A-45B6-9009-5E35D680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950173" cy="1455091"/>
          </a:xfrm>
        </p:spPr>
        <p:txBody>
          <a:bodyPr>
            <a:normAutofit/>
          </a:bodyPr>
          <a:lstStyle/>
          <a:p>
            <a:r>
              <a:rPr lang="en-US" err="1"/>
              <a:t>Functionaliteiten</a:t>
            </a:r>
            <a:endParaRPr lang="LID4096"/>
          </a:p>
        </p:txBody>
      </p:sp>
      <p:sp>
        <p:nvSpPr>
          <p:cNvPr id="127" name="Freeform: Shape 37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8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30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3" name="Content Placeholder 32">
            <a:extLst>
              <a:ext uri="{FF2B5EF4-FFF2-40B4-BE49-F238E27FC236}">
                <a16:creationId xmlns:a16="http://schemas.microsoft.com/office/drawing/2014/main" id="{C9A9F53D-4857-4931-999C-C7D94CC6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950173" cy="32745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Spotify Playlist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RSS Feeds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Medewerkers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Outlook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Content Placeholder 4" descr="Abstract background of node and mesh">
            <a:extLst>
              <a:ext uri="{FF2B5EF4-FFF2-40B4-BE49-F238E27FC236}">
                <a16:creationId xmlns:a16="http://schemas.microsoft.com/office/drawing/2014/main" id="{8E4E5734-0F84-44B2-9FEA-C37F0EAFF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32521" b="1"/>
          <a:stretch/>
        </p:blipFill>
        <p:spPr>
          <a:xfrm>
            <a:off x="6002404" y="564012"/>
            <a:ext cx="5606888" cy="5677185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56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41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4" name="Rectangle 11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0C077-A98E-46FF-A1D4-AD7398DB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5769544" cy="1848734"/>
          </a:xfrm>
        </p:spPr>
        <p:txBody>
          <a:bodyPr>
            <a:normAutofit/>
          </a:bodyPr>
          <a:lstStyle/>
          <a:p>
            <a:r>
              <a:rPr lang="en-US"/>
              <a:t>Framework: </a:t>
            </a:r>
            <a:r>
              <a:rPr lang="en-US" err="1"/>
              <a:t>Blazor</a:t>
            </a:r>
            <a:endParaRPr lang="en-US"/>
          </a:p>
        </p:txBody>
      </p:sp>
      <p:sp>
        <p:nvSpPr>
          <p:cNvPr id="355" name="Freeform: Shape 13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56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7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8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Content Placeholder 8">
            <a:extLst>
              <a:ext uri="{FF2B5EF4-FFF2-40B4-BE49-F238E27FC236}">
                <a16:creationId xmlns:a16="http://schemas.microsoft.com/office/drawing/2014/main" id="{A48B5F45-62C1-4485-A4DA-0B598A58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ASP.NET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Live </a:t>
            </a:r>
            <a:r>
              <a:rPr lang="en-US" err="1"/>
              <a:t>Datastream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Frontend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C# in zo </a:t>
            </a:r>
            <a:r>
              <a:rPr lang="en-US" err="1"/>
              <a:t>wel</a:t>
            </a:r>
            <a:r>
              <a:rPr lang="en-US"/>
              <a:t> Front- </a:t>
            </a:r>
            <a:r>
              <a:rPr lang="en-US" err="1"/>
              <a:t>als</a:t>
            </a:r>
            <a:r>
              <a:rPr lang="en-US"/>
              <a:t> backend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Content Placeholder 4" descr="Logo, icon&#10;&#10;Description automatically generated">
            <a:extLst>
              <a:ext uri="{FF2B5EF4-FFF2-40B4-BE49-F238E27FC236}">
                <a16:creationId xmlns:a16="http://schemas.microsoft.com/office/drawing/2014/main" id="{437E7522-222B-4E08-BB11-9C7D9527E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363" name="Freeform: Shape 23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51350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4" name="Group 25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65" name="Freeform: Shape 26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6" name="Freeform: Shape 27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7" name="Freeform: Shape 28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8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2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18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Illuminated technology network on a dark background">
            <a:extLst>
              <a:ext uri="{FF2B5EF4-FFF2-40B4-BE49-F238E27FC236}">
                <a16:creationId xmlns:a16="http://schemas.microsoft.com/office/drawing/2014/main" id="{699DC927-0CD8-4A33-B084-B9AA58040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24049-8970-41FE-A189-5E66A314B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744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Digital numbers and charts">
            <a:extLst>
              <a:ext uri="{FF2B5EF4-FFF2-40B4-BE49-F238E27FC236}">
                <a16:creationId xmlns:a16="http://schemas.microsoft.com/office/drawing/2014/main" id="{3234D6DB-8980-44AE-B070-062A98836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 r="1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B8960-7C3C-4206-915F-C99A31B8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" y="1122363"/>
            <a:ext cx="7630931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Vragen?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FreeToEdit NYAN DOGE! GIF by hypersonic15">
            <a:extLst>
              <a:ext uri="{FF2B5EF4-FFF2-40B4-BE49-F238E27FC236}">
                <a16:creationId xmlns:a16="http://schemas.microsoft.com/office/drawing/2014/main" id="{7E8CB653-D7FC-4181-9BD7-FE84441FE9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95" y="1780164"/>
            <a:ext cx="4248150" cy="3133725"/>
          </a:xfrm>
          <a:custGeom>
            <a:avLst/>
            <a:gdLst>
              <a:gd name="connsiteX0" fmla="*/ 0 w 4248150"/>
              <a:gd name="connsiteY0" fmla="*/ 0 h 3133725"/>
              <a:gd name="connsiteX1" fmla="*/ 4248150 w 4248150"/>
              <a:gd name="connsiteY1" fmla="*/ 0 h 3133725"/>
              <a:gd name="connsiteX2" fmla="*/ 4248150 w 4248150"/>
              <a:gd name="connsiteY2" fmla="*/ 3133725 h 3133725"/>
              <a:gd name="connsiteX3" fmla="*/ 0 w 4248150"/>
              <a:gd name="connsiteY3" fmla="*/ 3133725 h 3133725"/>
              <a:gd name="connsiteX4" fmla="*/ 0 w 4248150"/>
              <a:gd name="connsiteY4" fmla="*/ 0 h 31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50" h="3133725" fill="none" extrusionOk="0">
                <a:moveTo>
                  <a:pt x="0" y="0"/>
                </a:moveTo>
                <a:cubicBezTo>
                  <a:pt x="732225" y="138654"/>
                  <a:pt x="3448393" y="97423"/>
                  <a:pt x="4248150" y="0"/>
                </a:cubicBezTo>
                <a:cubicBezTo>
                  <a:pt x="4405332" y="1127622"/>
                  <a:pt x="4104151" y="1776776"/>
                  <a:pt x="4248150" y="3133725"/>
                </a:cubicBezTo>
                <a:cubicBezTo>
                  <a:pt x="2398319" y="3216241"/>
                  <a:pt x="482339" y="3197307"/>
                  <a:pt x="0" y="3133725"/>
                </a:cubicBezTo>
                <a:cubicBezTo>
                  <a:pt x="-60103" y="1642999"/>
                  <a:pt x="-103481" y="794670"/>
                  <a:pt x="0" y="0"/>
                </a:cubicBezTo>
                <a:close/>
              </a:path>
              <a:path w="4248150" h="3133725" stroke="0" extrusionOk="0">
                <a:moveTo>
                  <a:pt x="0" y="0"/>
                </a:moveTo>
                <a:cubicBezTo>
                  <a:pt x="843402" y="-47299"/>
                  <a:pt x="2661569" y="-168639"/>
                  <a:pt x="4248150" y="0"/>
                </a:cubicBezTo>
                <a:cubicBezTo>
                  <a:pt x="4351237" y="857490"/>
                  <a:pt x="4370119" y="2576294"/>
                  <a:pt x="4248150" y="3133725"/>
                </a:cubicBezTo>
                <a:cubicBezTo>
                  <a:pt x="3251827" y="3178618"/>
                  <a:pt x="702220" y="2995965"/>
                  <a:pt x="0" y="3133725"/>
                </a:cubicBezTo>
                <a:cubicBezTo>
                  <a:pt x="-111318" y="2176144"/>
                  <a:pt x="-97612" y="1015666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296102097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46743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Violet2">
      <a:dk1>
        <a:srgbClr val="000000"/>
      </a:dk1>
      <a:lt1>
        <a:srgbClr val="FFFFFF"/>
      </a:lt1>
      <a:dk2>
        <a:srgbClr val="351835"/>
      </a:dk2>
      <a:lt2>
        <a:srgbClr val="F3F0F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A6A9B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RocaVTI</vt:lpstr>
      <vt:lpstr>Carthago Display</vt:lpstr>
      <vt:lpstr>Team: EH12V.Sb #2 </vt:lpstr>
      <vt:lpstr>Inleiding</vt:lpstr>
      <vt:lpstr>User Stories: Sprint #1</vt:lpstr>
      <vt:lpstr>Burn Down Chart: Sprint #1</vt:lpstr>
      <vt:lpstr>Functionaliteiten</vt:lpstr>
      <vt:lpstr>Framework: Blazor</vt:lpstr>
      <vt:lpstr>DEMO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Carthago Display</dc:title>
  <dc:creator>Syon Foppen</dc:creator>
  <cp:revision>1</cp:revision>
  <dcterms:created xsi:type="dcterms:W3CDTF">2021-09-23T14:04:19Z</dcterms:created>
  <dcterms:modified xsi:type="dcterms:W3CDTF">2021-09-24T11:18:14Z</dcterms:modified>
</cp:coreProperties>
</file>